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23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  <p:sldId id="378" r:id="rId30"/>
    <p:sldId id="379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89"/>
    <a:srgbClr val="FF0066"/>
    <a:srgbClr val="000000"/>
    <a:srgbClr val="000048"/>
    <a:srgbClr val="0000FF"/>
    <a:srgbClr val="0061A9"/>
    <a:srgbClr val="00FF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00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9 </a:t>
            </a:r>
          </a:p>
          <a:p>
            <a:pPr algn="ctr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Thanks Giving</a:t>
            </a:r>
            <a:endParaRPr lang="en-US" altLang="en-US" sz="4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6619" y="2159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513" y="3922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8088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وَخَيْرِكَ </a:t>
            </a:r>
            <a:r>
              <a:rPr lang="ar-SA" sz="6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الْغَزِي</a:t>
            </a:r>
            <a:r>
              <a:rPr lang="ur-PK" sz="6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</a:t>
            </a:r>
            <a:endParaRPr lang="en-US" sz="66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44451" y="2463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torrential welfare,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جوش     مارتی خیر پر</a:t>
            </a:r>
            <a:endParaRPr lang="en-US" sz="6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9358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وَتَكْلِي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فِكَ الْيَسِي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رِ،وَدَفْعِ الْعَسِي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easy-to-do obligations, and for Your driving away the difficulties.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2700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5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طرف سے آسان فریضے پر  ،اور تنگی دور رکھنے پر</a:t>
            </a:r>
            <a:endParaRPr lang="en-US" sz="55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63600" y="10755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يَا رَبِّ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تَثْمِي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رِكَ قَلِي</a:t>
            </a:r>
            <a:r>
              <a:rPr lang="ur-PK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لَ </a:t>
            </a: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الشُّكْرِ</a:t>
            </a:r>
            <a:endParaRPr lang="en-US" sz="5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You, O Lord, for multiplying the little thanksgiving,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590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لیے حمد ہے اے رب ،کہ تو  تھوڑے سے شکر کا پھل دیتا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9485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عْطَا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ئِكَ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وَافِرَ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جْرِ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444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enduing with abundant rewards,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77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لیے حمد ہے کہ زیادہ  اجر عطا کرتا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8596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وَحَطِّكَ مُثْقَلَ الْوِزْرِ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489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excusing the heavy burdens,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28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گناہوں کا   بوجھ اتار دیتا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70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وَقَبُو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لِكَ ضَيِّقَ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الْعُذْرِ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09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accepting the improper apologies,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77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موقع سا عذر  بھی قبول کرتا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072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وَوَضْعِكَ بَاهِضَ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ْاِ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صْرِ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311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lessening the exorbitant loads,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425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 سخت فریضے کا  بوجھ اتارتا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وَتَسْهِي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لِكَ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مَوْضِعَ الْوَعْرِ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71449" y="2667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making easy the difficult situations,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 دشواری  کے مقام کو آسان کرتا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وَمَنْعِكَ مُفْظِعَ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ْاَ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مْرِ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9051" y="2527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dispelling the horrible matters.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0160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اوردل ہلا دینے والے امور کو  روکے ہوئے ہے 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0120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َی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الْبَل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َا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 الْمَصْرُو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95249" y="2451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dispelling the horrible matters.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0480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لیے حمد ہے اس پر جو بلا ٹل  چکی ہے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30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50900" y="8596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وَوَافِرِ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الْمَعْرُو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فِ،وَدَفْعِ الْمَخُو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فِ،وَ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ذْل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َا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 الْعَسُو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</a:t>
            </a:r>
            <a:endParaRPr lang="en-US" sz="5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1892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granting abundant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charity,Your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driving away the terrifying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matters,and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Your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facilitating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oppressive issues.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79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نیکی میں اضافے  پر ،خوف دور ہونے پر، سر کشی کو رام کرنے پر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8088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قِلَّةِ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التَّكْلِي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1749" y="2184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 for the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little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mandates,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31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لیے حمد ہے کم فریضہ عائد کرنے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128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وَكَثْرَةِ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التَّخْفِي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فِ،وَتَقْوِيَةِ الضَّعِي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فِ،وَ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غَاثَةِ اللَّهِي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</a:t>
            </a:r>
            <a:endParaRPr lang="en-US" sz="49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159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much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alleviation,the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strengthening of the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feeble,and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the assisting of the distressed.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40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اس میں زیادہ  کمی کرنے پر ،کمزور  کو قوت دینے پر،اور بے کس کی  فریاد رسی پر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961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سَعَةِ 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مْهَالِكَ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184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 for Your </a:t>
            </a:r>
            <a:endParaRPr lang="ur-PK" altLang="en-US" sz="35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5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long-term </a:t>
            </a:r>
            <a:r>
              <a:rPr lang="en-US" altLang="en-US" sz="35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respite,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67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لیے حمد </a:t>
            </a:r>
            <a:r>
              <a:rPr lang="ur-PK" sz="62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ہے،  </a:t>
            </a: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وسیع مہلت دینے پر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8088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وَدَوَامِ 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فْضَالِكَ،وَصَرْفِ 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مْحَالِكَ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69851" y="2057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incessant favoring, Your chasing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off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fruitlessness,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ہمیشہ  ن</a:t>
            </a: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عمتیں </a:t>
            </a: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عطا کرنے </a:t>
            </a: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پر،عذاب</a:t>
            </a: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کو ٹال  دینے پر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7277100" y="3084512"/>
            <a:ext cx="1281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35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l Qalam Quran Majeed"/>
                <a:cs typeface="Al Qalam Quran Majeed"/>
              </a:rPr>
              <a:t>۰</a:t>
            </a:r>
            <a:endParaRPr lang="en-US" sz="35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961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وَحَمِي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دِ 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فْعَالِكَ،وَتَوَالِي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نَوَالِكَ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032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incessant favoring, Your chasing off fruitlessness,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52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اچھے  اچھے کاموں پر ،اور تیری لگاتار رعنائیوں پر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965200" y="10501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تَ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خِي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مُعَاجَلَةِ الْعِقَابِ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057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 for putting off the looming punishment,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لیے حمد ہے، عذاب کی جلدی کو التوا میں ڈالنے پر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وَتَرْكِ مُغَافَصَةِ الْعَذَابِ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20649" y="2565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shunning sudden chastisement,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0640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عذاب میں جلدی نہ کرنے پر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8509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وَتَسْهِي</a:t>
            </a:r>
            <a:r>
              <a:rPr lang="ur-PK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 طَرِي</a:t>
            </a:r>
            <a:r>
              <a:rPr lang="ur-PK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قِ الْمَآبِ،وَ</a:t>
            </a:r>
            <a:r>
              <a:rPr lang="ur-PK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نْزَالِ </a:t>
            </a: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غَيْثِ السَّحَابِ</a:t>
            </a:r>
            <a:endParaRPr lang="en-US" sz="5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247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paving the way back to You, and sending </a:t>
            </a:r>
            <a:endParaRPr lang="ur-PK" altLang="en-US" sz="30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down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rain of the clouds.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28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توبہ کی راہ کو آسان کرنے پر ، اور ابر  رحمت سے مینہ برسانے پر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نَّكَ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الْمَنَّانُ الْوَهَّابُ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540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Verily, You are the All-tender, the All-donor.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شک تو احسان و عطا کرنے والا ہے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901700" y="1024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لَكَ الْحَمْدُ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مَرَدِّ نَوَازِلِ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الْبَلاَ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082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all praise be to You, for driving away the imminent misfortunes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تیرے لیے حمد ہے،  آنے والی بلاؤں کو دور کرنے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7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9 </a:t>
            </a:r>
          </a:p>
          <a:p>
            <a:pPr algn="ctr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Thanks Giving</a:t>
            </a:r>
            <a:endParaRPr lang="en-US" altLang="en-US" sz="4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06619" y="2159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513" y="3922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69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834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وَمُلِمَّاتِ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الضَّرَّ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اءِ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wrapping harms,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18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ناگوار مصیبتیں ہٹانے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70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وَكَشْفِ نَوَائِبِ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اللَّ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311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for relieving from the calamitous hardships,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18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در پیش آنے والے خطرات کو ٹالنے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8215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وَتَوَالِي</a:t>
            </a:r>
            <a:r>
              <a:rPr lang="ur-PK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سُبُو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غِ النَّعْمَا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171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for the succession of the profuse blessings.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94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پے در پے نعمتیں بخشنے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52400" y="3183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19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هَنِي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ءِ </a:t>
            </a: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عَطَائِكَ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082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 for Your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pleasant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bestowals,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64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لیے حمد ہے تیری  بہترین  عطاؤں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7834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وَمَحْمُو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دِ بَلاَئِكَ،وَجَلِي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 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اٰ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َا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/>
                <a:cs typeface="Al Qalam Quran Majeed"/>
              </a:rPr>
              <a:t>ٓ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ئِكَ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9051" y="2171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praiseworthy conferrals, and great boons.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64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خوب تر آزمائش پر،اور تیری شاندار نعمتوں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054100" y="8977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وَلَكَ الْحَمْدُ 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حْسَانِكَ الْكَثِي</a:t>
            </a:r>
            <a:r>
              <a:rPr lang="ur-PK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</a:t>
            </a:r>
            <a:endParaRPr lang="en-US" sz="6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3873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praise be to You for Your very much benevolence,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03200" y="3590131"/>
            <a:ext cx="8978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3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تیرے لیے حمد ہے تیرے  بہت زیادہ احسان پر</a:t>
            </a:r>
            <a:endParaRPr lang="en-US" sz="63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06619" y="177857"/>
            <a:ext cx="2635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4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 - 09</a:t>
            </a:r>
            <a:endParaRPr lang="en-US" sz="14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513" y="3668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Prayer for Thanks Giving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97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47306</TotalTime>
  <Words>2129</Words>
  <Application>Microsoft Office PowerPoint</Application>
  <PresentationFormat>On-screen Show (16:9)</PresentationFormat>
  <Paragraphs>311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458</cp:revision>
  <dcterms:created xsi:type="dcterms:W3CDTF">2020-04-18T02:36:44Z</dcterms:created>
  <dcterms:modified xsi:type="dcterms:W3CDTF">2020-11-18T18:30:50Z</dcterms:modified>
</cp:coreProperties>
</file>